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29" r:id="rId2"/>
    <p:sldId id="1130" r:id="rId3"/>
    <p:sldId id="1131" r:id="rId4"/>
    <p:sldId id="1132" r:id="rId5"/>
    <p:sldId id="1133" r:id="rId6"/>
    <p:sldId id="1134" r:id="rId7"/>
    <p:sldId id="1135" r:id="rId8"/>
    <p:sldId id="113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1915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341. UPNA IN ZAWHNA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725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Faith is the Victory</a:t>
            </a:r>
          </a:p>
          <a:p>
            <a:r>
              <a:rPr lang="en-US" sz="1500" dirty="0"/>
              <a:t>1 John 5:4</a:t>
            </a:r>
          </a:p>
          <a:p>
            <a:r>
              <a:rPr lang="en-US" sz="1500" dirty="0"/>
              <a:t>John H. Yates, 1837-1900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72689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ding un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in 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96480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5485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6725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85326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nawkgawp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kidalta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9858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kiimkot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Noptat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do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5413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kawnggak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44555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230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341. UPNA IN ZAWHNA HI</vt:lpstr>
      <vt:lpstr>1</vt:lpstr>
      <vt:lpstr>PowerPoint Presentation</vt:lpstr>
      <vt:lpstr>Sakkik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2018-12-14T15:29:49Z</dcterms:modified>
</cp:coreProperties>
</file>